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sldIdLst>
    <p:sldId id="257" r:id="rId2"/>
    <p:sldId id="269" r:id="rId3"/>
    <p:sldId id="268" r:id="rId4"/>
    <p:sldId id="262" r:id="rId5"/>
    <p:sldId id="258" r:id="rId6"/>
    <p:sldId id="266" r:id="rId7"/>
    <p:sldId id="272" r:id="rId8"/>
    <p:sldId id="273" r:id="rId9"/>
    <p:sldId id="275" r:id="rId10"/>
    <p:sldId id="276" r:id="rId11"/>
    <p:sldId id="271" r:id="rId12"/>
    <p:sldId id="274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F64F21-39A3-4AE0-85BC-2B321630557E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E48D502-FFBF-4120-B7BC-6E6FFC60C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slika english za pp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071934" y="3143248"/>
            <a:ext cx="4822065" cy="321471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r>
              <a:rPr lang="en-US" dirty="0" err="1" smtClean="0"/>
              <a:t>Zašto</a:t>
            </a:r>
            <a:r>
              <a:rPr lang="en-US" dirty="0" smtClean="0"/>
              <a:t>  je </a:t>
            </a:r>
            <a:r>
              <a:rPr lang="en-US" dirty="0" err="1" smtClean="0"/>
              <a:t>važno</a:t>
            </a:r>
            <a:r>
              <a:rPr lang="en-US" dirty="0" smtClean="0"/>
              <a:t>  </a:t>
            </a:r>
            <a:r>
              <a:rPr lang="en-US" dirty="0" err="1" smtClean="0"/>
              <a:t>učiti</a:t>
            </a:r>
            <a:r>
              <a:rPr lang="en-US" dirty="0" smtClean="0"/>
              <a:t> </a:t>
            </a:r>
            <a:r>
              <a:rPr lang="en-US" dirty="0" err="1" smtClean="0"/>
              <a:t>engleski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u </a:t>
            </a:r>
            <a:r>
              <a:rPr lang="en-US" dirty="0" err="1" smtClean="0"/>
              <a:t>osnovnoj</a:t>
            </a:r>
            <a:r>
              <a:rPr lang="en-US" dirty="0" smtClean="0"/>
              <a:t> </a:t>
            </a:r>
            <a:r>
              <a:rPr lang="en-US" dirty="0" err="1" smtClean="0"/>
              <a:t>školi</a:t>
            </a:r>
            <a:r>
              <a:rPr lang="en-US" dirty="0" smtClean="0"/>
              <a:t> ???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engleski</a:t>
            </a:r>
            <a:r>
              <a:rPr lang="en-US" dirty="0" smtClean="0"/>
              <a:t> </a:t>
            </a:r>
            <a:r>
              <a:rPr lang="en-US" dirty="0" err="1" smtClean="0"/>
              <a:t>možeš</a:t>
            </a:r>
            <a:r>
              <a:rPr lang="en-US" dirty="0" smtClean="0"/>
              <a:t> </a:t>
            </a:r>
            <a:r>
              <a:rPr lang="en-US" dirty="0" err="1" smtClean="0"/>
              <a:t>uživati</a:t>
            </a:r>
            <a:r>
              <a:rPr lang="en-US" dirty="0" smtClean="0"/>
              <a:t>  u </a:t>
            </a:r>
            <a:r>
              <a:rPr lang="en-US" dirty="0" err="1" smtClean="0"/>
              <a:t>ogromnom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knjiga</a:t>
            </a:r>
            <a:r>
              <a:rPr lang="en-US" dirty="0" smtClean="0"/>
              <a:t>, </a:t>
            </a:r>
            <a:r>
              <a:rPr lang="en-US" dirty="0" err="1" smtClean="0"/>
              <a:t>serija</a:t>
            </a:r>
            <a:r>
              <a:rPr lang="en-US" dirty="0" smtClean="0"/>
              <a:t>, </a:t>
            </a:r>
            <a:r>
              <a:rPr lang="en-US" dirty="0" err="1" smtClean="0"/>
              <a:t>filmova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en-US" dirty="0" smtClean="0"/>
              <a:t> </a:t>
            </a:r>
            <a:r>
              <a:rPr lang="en-US" dirty="0" err="1" smtClean="0"/>
              <a:t>znamo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čitanje</a:t>
            </a:r>
            <a:r>
              <a:rPr lang="en-US" dirty="0" smtClean="0"/>
              <a:t>, </a:t>
            </a:r>
            <a:r>
              <a:rPr lang="en-US" dirty="0" err="1" smtClean="0"/>
              <a:t>slušanje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gledanje</a:t>
            </a:r>
            <a:r>
              <a:rPr lang="en-US" dirty="0" smtClean="0"/>
              <a:t> </a:t>
            </a:r>
            <a:r>
              <a:rPr lang="en-US" dirty="0" err="1" smtClean="0"/>
              <a:t>originala</a:t>
            </a:r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en-US" dirty="0" err="1" smtClean="0"/>
              <a:t>nešto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engleski</a:t>
            </a:r>
            <a:r>
              <a:rPr lang="en-US" dirty="0" smtClean="0"/>
              <a:t> </a:t>
            </a:r>
            <a:r>
              <a:rPr lang="en-US" dirty="0" err="1" smtClean="0"/>
              <a:t>možeš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sudjeluješ</a:t>
            </a:r>
            <a:r>
              <a:rPr lang="en-US" dirty="0" smtClean="0"/>
              <a:t>  u </a:t>
            </a:r>
            <a:r>
              <a:rPr lang="en-US" dirty="0" err="1" smtClean="0"/>
              <a:t>konferencijama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predavanjima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Mnogi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”online” </a:t>
            </a:r>
            <a:r>
              <a:rPr lang="en-US" dirty="0" err="1" smtClean="0"/>
              <a:t>kursevi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webinari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 smtClean="0"/>
              <a:t>dostupni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to ne </a:t>
            </a:r>
            <a:r>
              <a:rPr lang="en-US" dirty="0" err="1" smtClean="0"/>
              <a:t>vrijedi</a:t>
            </a:r>
            <a:r>
              <a:rPr lang="en-US" dirty="0" smtClean="0"/>
              <a:t>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niste</a:t>
            </a:r>
            <a:r>
              <a:rPr lang="en-US" dirty="0" smtClean="0"/>
              <a:t> “</a:t>
            </a:r>
            <a:r>
              <a:rPr lang="en-US" dirty="0" err="1" smtClean="0"/>
              <a:t>potkovani</a:t>
            </a:r>
            <a:r>
              <a:rPr lang="en-US" dirty="0" smtClean="0"/>
              <a:t>” </a:t>
            </a:r>
            <a:r>
              <a:rPr lang="en-US" dirty="0" err="1" smtClean="0"/>
              <a:t>znanjem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dobar</a:t>
            </a:r>
            <a:r>
              <a:rPr lang="en-US" dirty="0" smtClean="0"/>
              <a:t> </a:t>
            </a:r>
            <a:r>
              <a:rPr lang="en-US" dirty="0" err="1" smtClean="0"/>
              <a:t>engleski</a:t>
            </a:r>
            <a:r>
              <a:rPr lang="en-US" dirty="0" smtClean="0"/>
              <a:t>-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faca</a:t>
            </a:r>
            <a:r>
              <a:rPr lang="en-US" dirty="0" smtClean="0"/>
              <a:t> u </a:t>
            </a:r>
            <a:r>
              <a:rPr lang="en-US" dirty="0" err="1" smtClean="0"/>
              <a:t>društvu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naiđete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fluentno</a:t>
            </a:r>
            <a:r>
              <a:rPr lang="en-US" dirty="0" smtClean="0"/>
              <a:t> </a:t>
            </a:r>
            <a:r>
              <a:rPr lang="en-US" dirty="0" err="1" smtClean="0"/>
              <a:t>govori</a:t>
            </a:r>
            <a:r>
              <a:rPr lang="en-US" dirty="0" smtClean="0"/>
              <a:t> </a:t>
            </a:r>
            <a:r>
              <a:rPr lang="en-US" dirty="0" err="1" smtClean="0"/>
              <a:t>engleski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</a:t>
            </a:r>
            <a:r>
              <a:rPr lang="en-US" dirty="0" err="1" smtClean="0"/>
              <a:t>privlači</a:t>
            </a:r>
            <a:r>
              <a:rPr lang="en-US" dirty="0" smtClean="0"/>
              <a:t> </a:t>
            </a:r>
            <a:r>
              <a:rPr lang="en-US" dirty="0" err="1" smtClean="0"/>
              <a:t>pažnju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načinom</a:t>
            </a:r>
            <a:r>
              <a:rPr lang="en-US" dirty="0" smtClean="0"/>
              <a:t> </a:t>
            </a:r>
            <a:r>
              <a:rPr lang="en-US" dirty="0" err="1" smtClean="0"/>
              <a:t>govora</a:t>
            </a:r>
            <a:r>
              <a:rPr lang="en-US" dirty="0" smtClean="0"/>
              <a:t> pa </a:t>
            </a:r>
            <a:r>
              <a:rPr lang="en-US" dirty="0" err="1" smtClean="0"/>
              <a:t>imate</a:t>
            </a:r>
            <a:r>
              <a:rPr lang="en-US" dirty="0" smtClean="0"/>
              <a:t> </a:t>
            </a:r>
            <a:r>
              <a:rPr lang="en-US" dirty="0" err="1" smtClean="0"/>
              <a:t>osjećaj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biste</a:t>
            </a:r>
            <a:r>
              <a:rPr lang="en-US" dirty="0" smtClean="0"/>
              <a:t> </a:t>
            </a:r>
            <a:r>
              <a:rPr lang="en-US" dirty="0" err="1" smtClean="0"/>
              <a:t>ga</a:t>
            </a:r>
            <a:r>
              <a:rPr lang="en-US" dirty="0" smtClean="0"/>
              <a:t> </a:t>
            </a:r>
            <a:r>
              <a:rPr lang="en-US" dirty="0" err="1" smtClean="0"/>
              <a:t>mogli</a:t>
            </a:r>
            <a:r>
              <a:rPr lang="en-US" dirty="0" smtClean="0"/>
              <a:t> </a:t>
            </a:r>
            <a:r>
              <a:rPr lang="en-US" dirty="0" err="1" smtClean="0"/>
              <a:t>slušati</a:t>
            </a:r>
            <a:r>
              <a:rPr lang="en-US" dirty="0" smtClean="0"/>
              <a:t> </a:t>
            </a:r>
            <a:r>
              <a:rPr lang="en-US" dirty="0" err="1" smtClean="0"/>
              <a:t>satima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Poznavanje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en-US" dirty="0" err="1" smtClean="0"/>
              <a:t>povećat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vaše</a:t>
            </a:r>
            <a:r>
              <a:rPr lang="en-US" dirty="0" smtClean="0"/>
              <a:t> </a:t>
            </a:r>
            <a:r>
              <a:rPr lang="en-US" dirty="0" err="1" smtClean="0"/>
              <a:t>samopouzdanje</a:t>
            </a:r>
            <a:r>
              <a:rPr lang="en-US" dirty="0" smtClean="0"/>
              <a:t>, </a:t>
            </a:r>
            <a:r>
              <a:rPr lang="en-US" dirty="0" err="1" smtClean="0"/>
              <a:t>olakšat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vam</a:t>
            </a:r>
            <a:r>
              <a:rPr lang="en-US" dirty="0" smtClean="0"/>
              <a:t> </a:t>
            </a:r>
            <a:r>
              <a:rPr lang="en-US" dirty="0" err="1" smtClean="0"/>
              <a:t>svakodnevno</a:t>
            </a:r>
            <a:r>
              <a:rPr lang="en-US" dirty="0" smtClean="0"/>
              <a:t> </a:t>
            </a:r>
            <a:r>
              <a:rPr lang="en-US" dirty="0" err="1" smtClean="0"/>
              <a:t>funkcionisanje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vam</a:t>
            </a:r>
            <a:r>
              <a:rPr lang="en-US" dirty="0" smtClean="0"/>
              <a:t> </a:t>
            </a:r>
            <a:r>
              <a:rPr lang="en-US" dirty="0" err="1" smtClean="0"/>
              <a:t>dati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se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bilo</a:t>
            </a:r>
            <a:r>
              <a:rPr lang="en-US" dirty="0" smtClean="0"/>
              <a:t> </a:t>
            </a:r>
            <a:r>
              <a:rPr lang="en-US" dirty="0" err="1" smtClean="0"/>
              <a:t>kime</a:t>
            </a:r>
            <a:r>
              <a:rPr lang="en-US" dirty="0" smtClean="0"/>
              <a:t> </a:t>
            </a:r>
            <a:r>
              <a:rPr lang="en-US" dirty="0" err="1" smtClean="0"/>
              <a:t>osjećate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 smtClean="0"/>
              <a:t>ravnopravan</a:t>
            </a:r>
            <a:r>
              <a:rPr lang="en-US" dirty="0" smtClean="0"/>
              <a:t> </a:t>
            </a:r>
            <a:r>
              <a:rPr lang="en-US" dirty="0" err="1" smtClean="0"/>
              <a:t>sagovornik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Jednostavno</a:t>
            </a:r>
            <a:r>
              <a:rPr lang="en-US" dirty="0" smtClean="0"/>
              <a:t> </a:t>
            </a:r>
            <a:r>
              <a:rPr lang="en-US" dirty="0" err="1" smtClean="0"/>
              <a:t>ćete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sigurniji</a:t>
            </a:r>
            <a:r>
              <a:rPr lang="en-US" dirty="0" smtClean="0"/>
              <a:t> u </a:t>
            </a:r>
            <a:r>
              <a:rPr lang="en-US" dirty="0" err="1" smtClean="0"/>
              <a:t>sebe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714752"/>
            <a:ext cx="7967580" cy="1428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71472" y="3929066"/>
            <a:ext cx="7822720" cy="2340436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kraju</a:t>
            </a:r>
            <a:r>
              <a:rPr lang="en-US" sz="2800" dirty="0" smtClean="0"/>
              <a:t>, </a:t>
            </a:r>
            <a:r>
              <a:rPr lang="en-US" sz="2800" dirty="0" err="1" smtClean="0"/>
              <a:t>najbolja</a:t>
            </a:r>
            <a:r>
              <a:rPr lang="en-US" sz="2800" dirty="0" smtClean="0"/>
              <a:t> </a:t>
            </a:r>
            <a:r>
              <a:rPr lang="en-US" sz="2800" dirty="0" err="1" smtClean="0"/>
              <a:t>vijest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sve</a:t>
            </a:r>
            <a:r>
              <a:rPr lang="en-US" sz="2800" dirty="0" smtClean="0"/>
              <a:t> one </a:t>
            </a:r>
            <a:r>
              <a:rPr lang="en-US" sz="2800" dirty="0" err="1" smtClean="0"/>
              <a:t>koji</a:t>
            </a:r>
            <a:r>
              <a:rPr lang="en-US" sz="2800" dirty="0" smtClean="0"/>
              <a:t> </a:t>
            </a:r>
            <a:r>
              <a:rPr lang="en-US" sz="2800" dirty="0" err="1" smtClean="0"/>
              <a:t>žele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počnu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uče</a:t>
            </a:r>
            <a:r>
              <a:rPr lang="en-US" sz="2800" dirty="0" smtClean="0"/>
              <a:t> </a:t>
            </a:r>
            <a:r>
              <a:rPr lang="en-US" sz="2800" dirty="0" err="1" smtClean="0"/>
              <a:t>ili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unaprijede</a:t>
            </a:r>
            <a:r>
              <a:rPr lang="en-US" sz="2800" dirty="0" smtClean="0"/>
              <a:t> </a:t>
            </a:r>
            <a:r>
              <a:rPr lang="en-US" sz="2800" dirty="0" err="1" smtClean="0"/>
              <a:t>svoje</a:t>
            </a:r>
            <a:r>
              <a:rPr lang="en-US" sz="2800" dirty="0" smtClean="0"/>
              <a:t> </a:t>
            </a:r>
            <a:r>
              <a:rPr lang="en-US" sz="2800" dirty="0" err="1" smtClean="0"/>
              <a:t>znanje</a:t>
            </a:r>
            <a:r>
              <a:rPr lang="en-US" sz="2800" dirty="0" smtClean="0"/>
              <a:t> </a:t>
            </a:r>
            <a:r>
              <a:rPr lang="en-US" sz="2800" dirty="0" err="1" smtClean="0"/>
              <a:t>engleskog</a:t>
            </a:r>
            <a:r>
              <a:rPr lang="en-US" sz="2800" dirty="0" smtClean="0"/>
              <a:t> </a:t>
            </a:r>
            <a:r>
              <a:rPr lang="en-US" sz="2800" dirty="0" err="1" smtClean="0"/>
              <a:t>jezika</a:t>
            </a:r>
            <a:r>
              <a:rPr lang="en-US" sz="2800" dirty="0" smtClean="0"/>
              <a:t> -  ENGLESKI JEZIK SLOVI ZA NAJLAKŠI JEZIK ZA UČENJE NA SVIJETU</a:t>
            </a:r>
          </a:p>
          <a:p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3500462" cy="294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svijetu</a:t>
            </a:r>
            <a:r>
              <a:rPr lang="en-US" dirty="0" smtClean="0"/>
              <a:t>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nekoliko</a:t>
            </a:r>
            <a:r>
              <a:rPr lang="en-US" dirty="0" smtClean="0"/>
              <a:t> </a:t>
            </a:r>
            <a:r>
              <a:rPr lang="en-US" dirty="0" err="1" smtClean="0"/>
              <a:t>hiljada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,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mnoge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nikada</a:t>
            </a:r>
            <a:r>
              <a:rPr lang="en-US" dirty="0" smtClean="0"/>
              <a:t> </a:t>
            </a:r>
            <a:r>
              <a:rPr lang="en-US" dirty="0" err="1" smtClean="0"/>
              <a:t>nismo</a:t>
            </a:r>
            <a:r>
              <a:rPr lang="en-US" dirty="0" smtClean="0"/>
              <a:t> </a:t>
            </a:r>
            <a:r>
              <a:rPr lang="en-US" dirty="0" err="1" smtClean="0"/>
              <a:t>čuli</a:t>
            </a:r>
            <a:r>
              <a:rPr lang="en-US" dirty="0" smtClean="0"/>
              <a:t> </a:t>
            </a:r>
            <a:r>
              <a:rPr lang="en-US" dirty="0" err="1" smtClean="0"/>
              <a:t>ali</a:t>
            </a:r>
            <a:r>
              <a:rPr lang="en-US" dirty="0" smtClean="0"/>
              <a:t> </a:t>
            </a:r>
            <a:r>
              <a:rPr lang="en-US" dirty="0" err="1" smtClean="0"/>
              <a:t>najrasprostranjeniji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svijetu</a:t>
            </a:r>
            <a:r>
              <a:rPr lang="en-US" dirty="0" smtClean="0"/>
              <a:t> je, </a:t>
            </a:r>
            <a:r>
              <a:rPr lang="en-US" dirty="0" err="1" smtClean="0"/>
              <a:t>naravno</a:t>
            </a:r>
            <a:r>
              <a:rPr lang="en-US" dirty="0" smtClean="0"/>
              <a:t>, </a:t>
            </a:r>
            <a:r>
              <a:rPr lang="en-US" dirty="0" err="1" smtClean="0"/>
              <a:t>engleski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Poznavanje</a:t>
            </a:r>
            <a:r>
              <a:rPr lang="en-US" dirty="0" smtClean="0"/>
              <a:t> 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sasvim</a:t>
            </a:r>
            <a:r>
              <a:rPr lang="en-US" dirty="0" smtClean="0"/>
              <a:t> </a:t>
            </a:r>
            <a:r>
              <a:rPr lang="en-US" dirty="0" err="1" smtClean="0"/>
              <a:t>dovoljno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komunicirate</a:t>
            </a:r>
            <a:r>
              <a:rPr lang="en-US" dirty="0" smtClean="0"/>
              <a:t> </a:t>
            </a:r>
            <a:r>
              <a:rPr lang="en-US" dirty="0" err="1" smtClean="0"/>
              <a:t>širom</a:t>
            </a:r>
            <a:r>
              <a:rPr lang="en-US" dirty="0" smtClean="0"/>
              <a:t> </a:t>
            </a:r>
            <a:r>
              <a:rPr lang="en-US" dirty="0" err="1" smtClean="0"/>
              <a:t>svijeta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</a:t>
            </a:r>
            <a:r>
              <a:rPr lang="en-US" sz="2800" dirty="0" err="1" smtClean="0"/>
              <a:t>Engleski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je </a:t>
            </a:r>
            <a:r>
              <a:rPr lang="en-US" sz="2800" dirty="0" err="1" smtClean="0"/>
              <a:t>jezik</a:t>
            </a:r>
            <a:r>
              <a:rPr lang="en-US" sz="2800" dirty="0" smtClean="0"/>
              <a:t> </a:t>
            </a:r>
            <a:r>
              <a:rPr lang="en-US" sz="2800" dirty="0" err="1" smtClean="0"/>
              <a:t>međunarodne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komunikacije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kaže</a:t>
            </a:r>
            <a:r>
              <a:rPr lang="en-US" sz="2800" dirty="0" smtClean="0"/>
              <a:t> se </a:t>
            </a:r>
            <a:r>
              <a:rPr lang="en-US" sz="2800" dirty="0" err="1" smtClean="0"/>
              <a:t>da</a:t>
            </a:r>
            <a:r>
              <a:rPr lang="en-US" sz="2800" dirty="0" smtClean="0"/>
              <a:t> je </a:t>
            </a:r>
            <a:r>
              <a:rPr lang="en-US" sz="2800" dirty="0" err="1" smtClean="0"/>
              <a:t>najvažniji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svijetu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err="1" smtClean="0"/>
              <a:t>Širom</a:t>
            </a:r>
            <a:r>
              <a:rPr lang="en-US" sz="2800" dirty="0" smtClean="0"/>
              <a:t> </a:t>
            </a:r>
            <a:r>
              <a:rPr lang="en-US" sz="2800" dirty="0" err="1" smtClean="0"/>
              <a:t>svijeta</a:t>
            </a:r>
            <a:r>
              <a:rPr lang="en-US" sz="2800" dirty="0" smtClean="0"/>
              <a:t>, </a:t>
            </a:r>
            <a:r>
              <a:rPr lang="en-US" sz="2800" dirty="0" err="1" smtClean="0"/>
              <a:t>kada</a:t>
            </a:r>
            <a:r>
              <a:rPr lang="en-US" sz="2800" dirty="0" smtClean="0"/>
              <a:t> se </a:t>
            </a:r>
            <a:r>
              <a:rPr lang="en-US" sz="2800" dirty="0" err="1" smtClean="0"/>
              <a:t>govornici</a:t>
            </a:r>
            <a:r>
              <a:rPr lang="en-US" sz="2800" dirty="0" smtClean="0"/>
              <a:t> </a:t>
            </a:r>
            <a:r>
              <a:rPr lang="en-US" sz="2800" dirty="0" err="1" smtClean="0"/>
              <a:t>različitih</a:t>
            </a:r>
            <a:r>
              <a:rPr lang="en-US" sz="2800" dirty="0" smtClean="0"/>
              <a:t> </a:t>
            </a:r>
            <a:r>
              <a:rPr lang="en-US" sz="2800" dirty="0" err="1" smtClean="0"/>
              <a:t>jezika</a:t>
            </a:r>
            <a:r>
              <a:rPr lang="en-US" sz="2800" dirty="0" smtClean="0"/>
              <a:t> </a:t>
            </a:r>
            <a:r>
              <a:rPr lang="en-US" sz="2800" dirty="0" err="1" smtClean="0"/>
              <a:t>nađu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istom</a:t>
            </a:r>
            <a:r>
              <a:rPr lang="en-US" sz="2800" dirty="0" smtClean="0"/>
              <a:t> </a:t>
            </a:r>
            <a:r>
              <a:rPr lang="en-US" sz="2800" dirty="0" err="1" smtClean="0"/>
              <a:t>mjestu</a:t>
            </a:r>
            <a:r>
              <a:rPr lang="en-US" sz="2800" dirty="0" smtClean="0"/>
              <a:t>, </a:t>
            </a:r>
            <a:r>
              <a:rPr lang="en-US" sz="2800" dirty="0" err="1" smtClean="0"/>
              <a:t>najčešće</a:t>
            </a:r>
            <a:r>
              <a:rPr lang="en-US" sz="2800" dirty="0" smtClean="0"/>
              <a:t> </a:t>
            </a:r>
            <a:r>
              <a:rPr lang="en-US" sz="2800" dirty="0" err="1" smtClean="0"/>
              <a:t>koriste</a:t>
            </a:r>
            <a:r>
              <a:rPr lang="en-US" sz="2800" dirty="0" smtClean="0"/>
              <a:t>  </a:t>
            </a:r>
            <a:r>
              <a:rPr lang="en-US" sz="2800" dirty="0" err="1" smtClean="0"/>
              <a:t>engleski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komunikaciju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Također</a:t>
            </a:r>
            <a:r>
              <a:rPr lang="en-US" sz="2800" dirty="0" smtClean="0"/>
              <a:t>, </a:t>
            </a:r>
            <a:r>
              <a:rPr lang="en-US" sz="2800" dirty="0" err="1" smtClean="0"/>
              <a:t>engleski</a:t>
            </a:r>
            <a:r>
              <a:rPr lang="en-US" sz="2800" dirty="0" smtClean="0"/>
              <a:t> je </a:t>
            </a:r>
            <a:r>
              <a:rPr lang="en-US" sz="2800" dirty="0" err="1" smtClean="0"/>
              <a:t>najdominantniji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</a:t>
            </a:r>
            <a:r>
              <a:rPr lang="en-US" sz="2800" dirty="0" err="1" smtClean="0"/>
              <a:t>diplomatije</a:t>
            </a:r>
            <a:r>
              <a:rPr lang="en-US" sz="2800" dirty="0" smtClean="0"/>
              <a:t>, </a:t>
            </a:r>
            <a:r>
              <a:rPr lang="en-US" sz="2800" dirty="0" err="1" smtClean="0"/>
              <a:t>biznisa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nauke</a:t>
            </a:r>
            <a:r>
              <a:rPr lang="en-US" sz="2800" dirty="0" smtClean="0"/>
              <a:t>, </a:t>
            </a:r>
            <a:r>
              <a:rPr lang="en-US" sz="2800" dirty="0" err="1" smtClean="0"/>
              <a:t>privrede</a:t>
            </a:r>
            <a:r>
              <a:rPr lang="en-US" sz="2800" dirty="0" smtClean="0"/>
              <a:t> , </a:t>
            </a:r>
            <a:r>
              <a:rPr lang="en-US" sz="2800" dirty="0" err="1" smtClean="0"/>
              <a:t>kompjutera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interneta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411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" y="642918"/>
            <a:ext cx="5329246" cy="600079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800" dirty="0" err="1" smtClean="0"/>
              <a:t>Svaka</a:t>
            </a:r>
            <a:r>
              <a:rPr lang="en-US" sz="2800" dirty="0" smtClean="0"/>
              <a:t> </a:t>
            </a:r>
            <a:r>
              <a:rPr lang="en-US" sz="2800" dirty="0" err="1" smtClean="0"/>
              <a:t>peta</a:t>
            </a:r>
            <a:r>
              <a:rPr lang="en-US" sz="2800" dirty="0" smtClean="0"/>
              <a:t> </a:t>
            </a:r>
            <a:r>
              <a:rPr lang="en-US" sz="2800" dirty="0" err="1" smtClean="0"/>
              <a:t>osoba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svijetu</a:t>
            </a:r>
            <a:r>
              <a:rPr lang="en-US" sz="2800" dirty="0" smtClean="0"/>
              <a:t> </a:t>
            </a:r>
            <a:r>
              <a:rPr lang="en-US" sz="2800" dirty="0" err="1" smtClean="0"/>
              <a:t>ima</a:t>
            </a:r>
            <a:r>
              <a:rPr lang="en-US" sz="2800" dirty="0" smtClean="0"/>
              <a:t> </a:t>
            </a:r>
            <a:r>
              <a:rPr lang="en-US" sz="2800" dirty="0" err="1" smtClean="0"/>
              <a:t>barem</a:t>
            </a:r>
            <a:r>
              <a:rPr lang="en-US" sz="2800" dirty="0" smtClean="0"/>
              <a:t> </a:t>
            </a:r>
            <a:r>
              <a:rPr lang="en-US" sz="2800" dirty="0" err="1" smtClean="0"/>
              <a:t>minimalno</a:t>
            </a:r>
            <a:r>
              <a:rPr lang="en-US" sz="2800" dirty="0" smtClean="0"/>
              <a:t> </a:t>
            </a:r>
            <a:r>
              <a:rPr lang="en-US" sz="2800" dirty="0" err="1" smtClean="0"/>
              <a:t>poznavanje</a:t>
            </a:r>
            <a:r>
              <a:rPr lang="en-US" sz="2800" dirty="0" smtClean="0"/>
              <a:t> </a:t>
            </a:r>
            <a:r>
              <a:rPr lang="en-US" sz="2800" dirty="0" err="1" smtClean="0"/>
              <a:t>engleskog</a:t>
            </a:r>
            <a:r>
              <a:rPr lang="en-US" sz="2800" dirty="0" smtClean="0"/>
              <a:t> </a:t>
            </a:r>
            <a:r>
              <a:rPr lang="en-US" sz="2800" dirty="0" err="1" smtClean="0"/>
              <a:t>jezika</a:t>
            </a:r>
            <a:r>
              <a:rPr lang="en-US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</a:t>
            </a:r>
            <a:r>
              <a:rPr lang="en-US" sz="2800" dirty="0" err="1" smtClean="0"/>
              <a:t>omogućava</a:t>
            </a:r>
            <a:r>
              <a:rPr lang="en-US" sz="2800" dirty="0" smtClean="0"/>
              <a:t> </a:t>
            </a:r>
            <a:r>
              <a:rPr lang="en-US" sz="2800" dirty="0" err="1" smtClean="0"/>
              <a:t>sporazumijevanje</a:t>
            </a: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err="1" smtClean="0"/>
              <a:t>Engleski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je </a:t>
            </a:r>
            <a:r>
              <a:rPr lang="en-US" sz="2800" dirty="0" err="1" smtClean="0"/>
              <a:t>postao</a:t>
            </a:r>
            <a:r>
              <a:rPr lang="en-US" sz="2800" dirty="0" smtClean="0"/>
              <a:t> </a:t>
            </a:r>
            <a:r>
              <a:rPr lang="en-US" sz="2800" dirty="0" err="1" smtClean="0"/>
              <a:t>osnovni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</a:t>
            </a:r>
            <a:r>
              <a:rPr lang="en-US" sz="2800" dirty="0" err="1" smtClean="0"/>
              <a:t>interneta</a:t>
            </a:r>
            <a:r>
              <a:rPr lang="en-US" sz="2800" dirty="0" smtClean="0"/>
              <a:t>, </a:t>
            </a:r>
            <a:r>
              <a:rPr lang="en-US" sz="2800" dirty="0" err="1" smtClean="0"/>
              <a:t>društvenih</a:t>
            </a:r>
            <a:r>
              <a:rPr lang="en-US" sz="2800" dirty="0" smtClean="0"/>
              <a:t> </a:t>
            </a:r>
            <a:r>
              <a:rPr lang="en-US" sz="2800" dirty="0" err="1" smtClean="0"/>
              <a:t>mreža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tehnologije</a:t>
            </a: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endParaRPr lang="en-US" sz="2800" dirty="0" smtClean="0"/>
          </a:p>
          <a:p>
            <a:pPr algn="l">
              <a:buFont typeface="Arial" pitchFamily="34" charset="0"/>
              <a:buChar char="•"/>
            </a:pPr>
            <a:r>
              <a:rPr lang="en-US" sz="2800" dirty="0" err="1" smtClean="0"/>
              <a:t>Engleski</a:t>
            </a:r>
            <a:r>
              <a:rPr lang="en-US" sz="2800" dirty="0" smtClean="0"/>
              <a:t> </a:t>
            </a:r>
            <a:r>
              <a:rPr lang="en-US" sz="2800" dirty="0" err="1" smtClean="0"/>
              <a:t>jezik</a:t>
            </a:r>
            <a:r>
              <a:rPr lang="en-US" sz="2800" dirty="0" smtClean="0"/>
              <a:t> je </a:t>
            </a:r>
            <a:r>
              <a:rPr lang="en-US" sz="2800" dirty="0" err="1" smtClean="0"/>
              <a:t>postao</a:t>
            </a:r>
            <a:r>
              <a:rPr lang="en-US" sz="2800" dirty="0" smtClean="0"/>
              <a:t> </a:t>
            </a:r>
            <a:r>
              <a:rPr lang="en-US" sz="2800" dirty="0" err="1" smtClean="0"/>
              <a:t>sinonim</a:t>
            </a:r>
            <a:r>
              <a:rPr lang="en-US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 smtClean="0"/>
              <a:t>povezivanje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929322" y="500042"/>
            <a:ext cx="2844794" cy="233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Engleski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je </a:t>
            </a:r>
            <a:r>
              <a:rPr lang="en-US" dirty="0" err="1" smtClean="0"/>
              <a:t>službeni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u </a:t>
            </a:r>
            <a:r>
              <a:rPr lang="en-US" dirty="0" err="1" smtClean="0"/>
              <a:t>skoro</a:t>
            </a:r>
            <a:r>
              <a:rPr lang="en-US" dirty="0" smtClean="0"/>
              <a:t> 60 </a:t>
            </a:r>
            <a:r>
              <a:rPr lang="en-US" dirty="0" err="1" smtClean="0"/>
              <a:t>zemalja</a:t>
            </a:r>
            <a:r>
              <a:rPr lang="en-US" dirty="0" smtClean="0"/>
              <a:t> </a:t>
            </a:r>
            <a:r>
              <a:rPr lang="en-US" dirty="0" err="1" smtClean="0"/>
              <a:t>svijeta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dirty="0" err="1" smtClean="0"/>
              <a:t>reći</a:t>
            </a:r>
            <a:r>
              <a:rPr lang="en-US" dirty="0" smtClean="0"/>
              <a:t> je </a:t>
            </a:r>
            <a:r>
              <a:rPr lang="en-US" dirty="0" err="1" smtClean="0"/>
              <a:t>najčešći</a:t>
            </a:r>
            <a:r>
              <a:rPr lang="en-US" dirty="0" smtClean="0"/>
              <a:t> </a:t>
            </a:r>
            <a:r>
              <a:rPr lang="en-US" dirty="0" err="1" smtClean="0"/>
              <a:t>maternji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u </a:t>
            </a:r>
            <a:r>
              <a:rPr lang="en-US" dirty="0" err="1" smtClean="0"/>
              <a:t>svijetu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N</a:t>
            </a:r>
            <a:r>
              <a:rPr lang="en-US" dirty="0" err="1" smtClean="0"/>
              <a:t>ajrasprostranjeniji</a:t>
            </a:r>
            <a:r>
              <a:rPr lang="en-US" dirty="0" smtClean="0"/>
              <a:t>  je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uči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 </a:t>
            </a:r>
            <a:r>
              <a:rPr lang="en-US" dirty="0" err="1" smtClean="0"/>
              <a:t>strani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Službeni</a:t>
            </a:r>
            <a:r>
              <a:rPr lang="en-US" dirty="0" smtClean="0"/>
              <a:t> je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Ujedinjenih</a:t>
            </a:r>
            <a:r>
              <a:rPr lang="en-US" dirty="0" smtClean="0"/>
              <a:t> </a:t>
            </a:r>
            <a:r>
              <a:rPr lang="en-US" dirty="0" err="1" smtClean="0"/>
              <a:t>Nacija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Evropske</a:t>
            </a:r>
            <a:r>
              <a:rPr lang="en-US" dirty="0" smtClean="0"/>
              <a:t> </a:t>
            </a:r>
            <a:r>
              <a:rPr lang="en-US" dirty="0" err="1" smtClean="0"/>
              <a:t>Unije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fess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29256" y="3286124"/>
            <a:ext cx="3295996" cy="315052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pPr algn="l"/>
            <a:r>
              <a:rPr lang="en-US" sz="3200" b="0" dirty="0" smtClean="0"/>
              <a:t>Danas je </a:t>
            </a:r>
            <a:r>
              <a:rPr lang="en-US" sz="3200" b="0" dirty="0" err="1" smtClean="0"/>
              <a:t>dobro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znanje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engleskog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jezika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među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najvažnijim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zahtjevima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za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bilo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koju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profesiju</a:t>
            </a:r>
            <a:endParaRPr lang="en-US" sz="3200" b="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Ukoliko</a:t>
            </a:r>
            <a:r>
              <a:rPr lang="en-US" dirty="0" smtClean="0"/>
              <a:t> </a:t>
            </a:r>
            <a:r>
              <a:rPr lang="en-US" dirty="0" err="1" smtClean="0"/>
              <a:t>želite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aplicirate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ozbiljno</a:t>
            </a:r>
            <a:r>
              <a:rPr lang="en-US" dirty="0" smtClean="0"/>
              <a:t> </a:t>
            </a:r>
            <a:r>
              <a:rPr lang="en-US" dirty="0" err="1" smtClean="0"/>
              <a:t>radno</a:t>
            </a:r>
            <a:r>
              <a:rPr lang="en-US" dirty="0" smtClean="0"/>
              <a:t> </a:t>
            </a:r>
            <a:r>
              <a:rPr lang="en-US" dirty="0" err="1" smtClean="0"/>
              <a:t>mjesto</a:t>
            </a:r>
            <a:r>
              <a:rPr lang="en-US" dirty="0" smtClean="0"/>
              <a:t>, </a:t>
            </a:r>
            <a:r>
              <a:rPr lang="en-US" dirty="0" err="1" smtClean="0"/>
              <a:t>kako</a:t>
            </a:r>
            <a:r>
              <a:rPr lang="en-US" dirty="0" smtClean="0"/>
              <a:t> u </a:t>
            </a:r>
            <a:r>
              <a:rPr lang="en-US" dirty="0" err="1" smtClean="0"/>
              <a:t>stranoj</a:t>
            </a:r>
            <a:r>
              <a:rPr lang="en-US" dirty="0" smtClean="0"/>
              <a:t> , </a:t>
            </a:r>
            <a:r>
              <a:rPr lang="en-US" dirty="0" err="1" smtClean="0"/>
              <a:t>tako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u </a:t>
            </a:r>
            <a:r>
              <a:rPr lang="en-US" dirty="0" err="1" smtClean="0"/>
              <a:t>domaćoj</a:t>
            </a:r>
            <a:r>
              <a:rPr lang="en-US" dirty="0" smtClean="0"/>
              <a:t> </a:t>
            </a:r>
            <a:r>
              <a:rPr lang="en-US" dirty="0" err="1" smtClean="0"/>
              <a:t>kompaniji</a:t>
            </a:r>
            <a:r>
              <a:rPr lang="en-US" dirty="0" smtClean="0"/>
              <a:t>, </a:t>
            </a:r>
            <a:r>
              <a:rPr lang="en-US" dirty="0" err="1" smtClean="0"/>
              <a:t>poznavanje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jedna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glavnih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kojom</a:t>
            </a:r>
            <a:r>
              <a:rPr lang="en-US" dirty="0" smtClean="0"/>
              <a:t> </a:t>
            </a:r>
            <a:r>
              <a:rPr lang="en-US" dirty="0" err="1" smtClean="0"/>
              <a:t>morate</a:t>
            </a:r>
            <a:r>
              <a:rPr lang="en-US" dirty="0" smtClean="0"/>
              <a:t> </a:t>
            </a:r>
            <a:r>
              <a:rPr lang="en-US" dirty="0" err="1" smtClean="0"/>
              <a:t>vladati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odličan</a:t>
            </a:r>
            <a:r>
              <a:rPr lang="en-US" dirty="0" smtClean="0"/>
              <a:t> </a:t>
            </a:r>
            <a:r>
              <a:rPr lang="en-US" dirty="0" err="1" smtClean="0"/>
              <a:t>stručnjak</a:t>
            </a:r>
            <a:r>
              <a:rPr lang="en-US" dirty="0" smtClean="0"/>
              <a:t>  u </a:t>
            </a:r>
            <a:r>
              <a:rPr lang="en-US" dirty="0" err="1" smtClean="0"/>
              <a:t>svojoj</a:t>
            </a:r>
            <a:r>
              <a:rPr lang="en-US" dirty="0" smtClean="0"/>
              <a:t> </a:t>
            </a:r>
            <a:r>
              <a:rPr lang="en-US" dirty="0" err="1" smtClean="0"/>
              <a:t>oblasti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ne </a:t>
            </a:r>
            <a:r>
              <a:rPr lang="en-US" dirty="0" err="1" smtClean="0"/>
              <a:t>govorite</a:t>
            </a:r>
            <a:r>
              <a:rPr lang="en-US" dirty="0" smtClean="0"/>
              <a:t> </a:t>
            </a:r>
            <a:r>
              <a:rPr lang="en-US" dirty="0" err="1" smtClean="0"/>
              <a:t>najrasprostranjeniji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, </a:t>
            </a:r>
            <a:r>
              <a:rPr lang="en-US" dirty="0" err="1" smtClean="0"/>
              <a:t>pitanje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vaše</a:t>
            </a:r>
            <a:r>
              <a:rPr lang="en-US" dirty="0" smtClean="0"/>
              <a:t> </a:t>
            </a:r>
            <a:r>
              <a:rPr lang="en-US" dirty="0" err="1" smtClean="0"/>
              <a:t>znanje</a:t>
            </a:r>
            <a:r>
              <a:rPr lang="en-US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nadomijesti</a:t>
            </a:r>
            <a:r>
              <a:rPr lang="en-US" dirty="0" smtClean="0"/>
              <a:t> </a:t>
            </a:r>
            <a:r>
              <a:rPr lang="en-US" dirty="0" err="1" smtClean="0"/>
              <a:t>ovaj</a:t>
            </a:r>
            <a:r>
              <a:rPr lang="en-US" dirty="0" smtClean="0"/>
              <a:t> “</a:t>
            </a:r>
            <a:r>
              <a:rPr lang="en-US" dirty="0" err="1" smtClean="0"/>
              <a:t>nedostatak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Danas je “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engleskom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riječi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se ‘</a:t>
            </a:r>
            <a:r>
              <a:rPr lang="en-US" dirty="0" err="1" smtClean="0"/>
              <a:t>uvukle</a:t>
            </a:r>
            <a:r>
              <a:rPr lang="en-US" dirty="0" smtClean="0"/>
              <a:t>’ u </a:t>
            </a:r>
            <a:r>
              <a:rPr lang="en-US" dirty="0" err="1" smtClean="0"/>
              <a:t>naš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pogotovo</a:t>
            </a:r>
            <a:r>
              <a:rPr lang="en-US" dirty="0" smtClean="0"/>
              <a:t> u </a:t>
            </a:r>
            <a:r>
              <a:rPr lang="en-US" dirty="0" err="1" smtClean="0"/>
              <a:t>kontekstu</a:t>
            </a:r>
            <a:r>
              <a:rPr lang="en-US" dirty="0" smtClean="0"/>
              <a:t> </a:t>
            </a:r>
            <a:r>
              <a:rPr lang="en-US" dirty="0" err="1" smtClean="0"/>
              <a:t>novih</a:t>
            </a:r>
            <a:r>
              <a:rPr lang="en-US" dirty="0" smtClean="0"/>
              <a:t> </a:t>
            </a:r>
            <a:r>
              <a:rPr lang="en-US" dirty="0" err="1" smtClean="0"/>
              <a:t>tehnologija</a:t>
            </a:r>
            <a:r>
              <a:rPr lang="en-US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 smtClean="0"/>
              <a:t>stručne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znanstvene</a:t>
            </a:r>
            <a:r>
              <a:rPr lang="en-US" dirty="0" smtClean="0"/>
              <a:t> </a:t>
            </a:r>
            <a:r>
              <a:rPr lang="en-US" dirty="0" err="1" smtClean="0"/>
              <a:t>literarure</a:t>
            </a:r>
            <a:r>
              <a:rPr lang="en-US" dirty="0" smtClean="0"/>
              <a:t>, </a:t>
            </a:r>
            <a:r>
              <a:rPr lang="en-US" dirty="0" err="1" smtClean="0"/>
              <a:t>nanjnovijih</a:t>
            </a:r>
            <a:r>
              <a:rPr lang="en-US" dirty="0" smtClean="0"/>
              <a:t> </a:t>
            </a:r>
            <a:r>
              <a:rPr lang="en-US" dirty="0" err="1" smtClean="0"/>
              <a:t>istraživanja</a:t>
            </a:r>
            <a:r>
              <a:rPr lang="en-US" dirty="0" smtClean="0"/>
              <a:t>, </a:t>
            </a:r>
            <a:r>
              <a:rPr lang="en-US" dirty="0" err="1" smtClean="0"/>
              <a:t>vijesti</a:t>
            </a:r>
            <a:r>
              <a:rPr lang="en-US" dirty="0" smtClean="0"/>
              <a:t>- </a:t>
            </a:r>
            <a:r>
              <a:rPr lang="en-US" dirty="0" err="1" smtClean="0"/>
              <a:t>sve</a:t>
            </a:r>
            <a:r>
              <a:rPr lang="en-US" dirty="0" smtClean="0"/>
              <a:t> 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engleskom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 </a:t>
            </a:r>
            <a:r>
              <a:rPr lang="en-US" dirty="0" err="1" smtClean="0"/>
              <a:t>daj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nedovoljno</a:t>
            </a:r>
            <a:r>
              <a:rPr lang="en-US" dirty="0" smtClean="0"/>
              <a:t> </a:t>
            </a:r>
            <a:r>
              <a:rPr lang="en-US" dirty="0" err="1" smtClean="0"/>
              <a:t>znanje</a:t>
            </a:r>
            <a:r>
              <a:rPr lang="en-US" dirty="0" smtClean="0"/>
              <a:t> </a:t>
            </a:r>
            <a:r>
              <a:rPr lang="en-US" dirty="0" err="1" smtClean="0"/>
              <a:t>sprječava</a:t>
            </a:r>
            <a:r>
              <a:rPr lang="en-US" dirty="0" smtClean="0"/>
              <a:t> u </a:t>
            </a:r>
            <a:r>
              <a:rPr lang="en-US" dirty="0" err="1" smtClean="0"/>
              <a:t>poslu</a:t>
            </a:r>
            <a:r>
              <a:rPr lang="en-US" dirty="0" smtClean="0"/>
              <a:t>, </a:t>
            </a:r>
            <a:r>
              <a:rPr lang="en-US" dirty="0" err="1" smtClean="0"/>
              <a:t>učenju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korištenju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Engleski</a:t>
            </a:r>
            <a:r>
              <a:rPr lang="en-US" dirty="0" smtClean="0"/>
              <a:t> je </a:t>
            </a:r>
            <a:r>
              <a:rPr lang="en-US" dirty="0" err="1" smtClean="0"/>
              <a:t>potreban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studiranje</a:t>
            </a:r>
            <a:r>
              <a:rPr lang="en-US" dirty="0" smtClean="0"/>
              <a:t> u </a:t>
            </a:r>
            <a:r>
              <a:rPr lang="en-US" dirty="0" err="1" smtClean="0"/>
              <a:t>inozemstvu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Smatra</a:t>
            </a:r>
            <a:r>
              <a:rPr lang="en-US" dirty="0" smtClean="0"/>
              <a:t> se </a:t>
            </a:r>
            <a:r>
              <a:rPr lang="en-US" dirty="0" err="1" smtClean="0"/>
              <a:t>jezikom</a:t>
            </a:r>
            <a:r>
              <a:rPr lang="en-US" dirty="0" smtClean="0"/>
              <a:t> </a:t>
            </a:r>
            <a:r>
              <a:rPr lang="en-US" dirty="0" err="1" smtClean="0"/>
              <a:t>visikog</a:t>
            </a:r>
            <a:r>
              <a:rPr lang="en-US" dirty="0" smtClean="0"/>
              <a:t> </a:t>
            </a:r>
            <a:r>
              <a:rPr lang="en-US" dirty="0" err="1" smtClean="0"/>
              <a:t>obrazovanja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je </a:t>
            </a:r>
            <a:r>
              <a:rPr lang="en-US" dirty="0" err="1" smtClean="0"/>
              <a:t>službeni</a:t>
            </a:r>
            <a:r>
              <a:rPr lang="en-US" dirty="0" smtClean="0"/>
              <a:t> </a:t>
            </a:r>
            <a:r>
              <a:rPr lang="en-US" dirty="0" err="1" smtClean="0"/>
              <a:t>jezik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sveučilištima</a:t>
            </a:r>
            <a:r>
              <a:rPr lang="en-US" dirty="0" smtClean="0"/>
              <a:t> </a:t>
            </a:r>
            <a:r>
              <a:rPr lang="en-US" dirty="0" err="1" smtClean="0"/>
              <a:t>diljem</a:t>
            </a:r>
            <a:r>
              <a:rPr lang="en-US" dirty="0" smtClean="0"/>
              <a:t> </a:t>
            </a:r>
            <a:r>
              <a:rPr lang="en-US" dirty="0" err="1" smtClean="0"/>
              <a:t>svijeta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studij</a:t>
            </a:r>
            <a:r>
              <a:rPr lang="en-US" dirty="0" smtClean="0"/>
              <a:t> “</a:t>
            </a:r>
            <a:r>
              <a:rPr lang="en-US" dirty="0" err="1" smtClean="0"/>
              <a:t>vani</a:t>
            </a:r>
            <a:r>
              <a:rPr lang="en-US" dirty="0" smtClean="0"/>
              <a:t>” </a:t>
            </a:r>
            <a:r>
              <a:rPr lang="en-US" dirty="0" err="1" smtClean="0"/>
              <a:t>morat</a:t>
            </a:r>
            <a:r>
              <a:rPr lang="en-US" dirty="0" smtClean="0"/>
              <a:t> </a:t>
            </a:r>
            <a:r>
              <a:rPr lang="en-US" dirty="0" err="1" smtClean="0"/>
              <a:t>ćeš</a:t>
            </a:r>
            <a:r>
              <a:rPr lang="en-US" dirty="0" smtClean="0"/>
              <a:t> </a:t>
            </a:r>
            <a:r>
              <a:rPr lang="en-US" dirty="0" err="1" smtClean="0"/>
              <a:t>dokazati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je </a:t>
            </a:r>
            <a:r>
              <a:rPr lang="en-US" dirty="0" err="1" smtClean="0"/>
              <a:t>tvoje</a:t>
            </a:r>
            <a:r>
              <a:rPr lang="en-US" dirty="0" smtClean="0"/>
              <a:t> </a:t>
            </a:r>
            <a:r>
              <a:rPr lang="en-US" dirty="0" err="1" smtClean="0"/>
              <a:t>poznavanje</a:t>
            </a:r>
            <a:r>
              <a:rPr lang="en-US" dirty="0" smtClean="0"/>
              <a:t> </a:t>
            </a:r>
            <a:r>
              <a:rPr lang="en-US" dirty="0" err="1" smtClean="0"/>
              <a:t>engleskog</a:t>
            </a:r>
            <a:r>
              <a:rPr lang="en-US" dirty="0" smtClean="0"/>
              <a:t> </a:t>
            </a:r>
            <a:r>
              <a:rPr lang="en-US" dirty="0" err="1" smtClean="0"/>
              <a:t>jezika</a:t>
            </a:r>
            <a:r>
              <a:rPr lang="en-US" dirty="0" smtClean="0"/>
              <a:t> bar </a:t>
            </a:r>
            <a:r>
              <a:rPr lang="en-US" dirty="0" err="1" smtClean="0"/>
              <a:t>na</a:t>
            </a:r>
            <a:r>
              <a:rPr lang="en-US" dirty="0" smtClean="0"/>
              <a:t> B2 </a:t>
            </a:r>
            <a:r>
              <a:rPr lang="en-US" dirty="0" err="1" smtClean="0"/>
              <a:t>razini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489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Zašto  je važno  učiti engleski jezik u osnovnoj školi ???</vt:lpstr>
      <vt:lpstr>Slide 2</vt:lpstr>
      <vt:lpstr>Slide 3</vt:lpstr>
      <vt:lpstr>Slide 4</vt:lpstr>
      <vt:lpstr>Slide 5</vt:lpstr>
      <vt:lpstr>Danas je dobro znanje engleskog jezika među najvažnijim zahtjevima za bilo koju profesiju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24</cp:revision>
  <dcterms:created xsi:type="dcterms:W3CDTF">2022-05-05T19:34:09Z</dcterms:created>
  <dcterms:modified xsi:type="dcterms:W3CDTF">2022-05-06T05:59:24Z</dcterms:modified>
</cp:coreProperties>
</file>